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151"/>
    <a:srgbClr val="C2C3C9"/>
    <a:srgbClr val="23132F"/>
    <a:srgbClr val="33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E71D-BFE9-46C5-9946-2AFCA358AC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8E-A450-40EF-ABDF-02635082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 [Light - Lef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2EF6F53-1DDD-46E3-94ED-F8CA668F6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5" y="5384222"/>
            <a:ext cx="2166761" cy="1484792"/>
          </a:xfrm>
          <a:prstGeom prst="rect">
            <a:avLst/>
          </a:prstGeom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D1674C1-F7B5-4052-8E0D-F7F6F1CE9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9" y="5177985"/>
            <a:ext cx="603754" cy="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 [Dark - Left]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99000"/>
                <a:lumOff val="1000"/>
              </a:schemeClr>
            </a:gs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78A911-B098-4746-A6FC-BF58E6A02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095" y="5384222"/>
            <a:ext cx="2166760" cy="1484792"/>
          </a:xfrm>
          <a:prstGeom prst="rect">
            <a:avLst/>
          </a:prstGeom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3FE1321-5096-4FE1-A0AB-F94B9F191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9" y="5177985"/>
            <a:ext cx="603754" cy="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Light - R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D2CF1D2D-48A7-4FA1-B270-55309C6243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892" y="5384222"/>
            <a:ext cx="2166761" cy="1484792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67FF6A3-E0EC-406E-B838-91FA66971D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96" y="5177985"/>
            <a:ext cx="603754" cy="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Dark - R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7852"/>
            <a:ext cx="7886700" cy="4351338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D09EF7-B13E-4382-8F8A-B25973633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9892" y="5384222"/>
            <a:ext cx="2166760" cy="1484792"/>
          </a:xfrm>
          <a:prstGeom prst="rect">
            <a:avLst/>
          </a:prstGeom>
        </p:spPr>
      </p:pic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C6D9A4A-5CFC-41DD-9F14-A62A340F85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496" y="5177985"/>
            <a:ext cx="603754" cy="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9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[L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FBBFBBD-DA62-450C-BEB0-2F32612D89DD}"/>
              </a:ext>
            </a:extLst>
          </p:cNvPr>
          <p:cNvSpPr txBox="1">
            <a:spLocks/>
          </p:cNvSpPr>
          <p:nvPr userDrawn="1"/>
        </p:nvSpPr>
        <p:spPr>
          <a:xfrm>
            <a:off x="65510" y="3595128"/>
            <a:ext cx="4388922" cy="217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3D2151"/>
                </a:solidFill>
                <a:latin typeface="Freehand521 BT" panose="03080802030307080304" pitchFamily="66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D127D-DA2F-4256-9E7B-01DC1C3685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28" y="1435672"/>
            <a:ext cx="4153687" cy="2850228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4AA8FED-F311-4E97-B2F8-E50534B45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14" y="1409546"/>
            <a:ext cx="827764" cy="94916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203A39-E147-4279-88D6-570994EF1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r="28701" b="1"/>
          <a:stretch/>
        </p:blipFill>
        <p:spPr>
          <a:xfrm>
            <a:off x="4571999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969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[Dark]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36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FBCDB76-47D0-456D-8AD3-16BBC0EA624F}"/>
              </a:ext>
            </a:extLst>
          </p:cNvPr>
          <p:cNvSpPr txBox="1">
            <a:spLocks/>
          </p:cNvSpPr>
          <p:nvPr userDrawn="1"/>
        </p:nvSpPr>
        <p:spPr>
          <a:xfrm>
            <a:off x="-605516" y="3257054"/>
            <a:ext cx="5730974" cy="28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C2C3C9"/>
                </a:solidFill>
                <a:latin typeface="Freehand521 BT" panose="03080802030307080304" pitchFamily="66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BCBE7-3C5A-4E43-A625-424C81C5F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128" y="1439302"/>
            <a:ext cx="4153687" cy="2842967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D2E2A6D-FE0F-4297-8AFA-3C12179BA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51" y="1409546"/>
            <a:ext cx="827764" cy="94916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29000"/>
              </a:scheme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FF9DDB-A916-49F2-8955-D7B445326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r="28701" b="1"/>
          <a:stretch/>
        </p:blipFill>
        <p:spPr>
          <a:xfrm>
            <a:off x="4571999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668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4" r:id="rId4"/>
    <p:sldLayoutId id="2147483664" r:id="rId5"/>
    <p:sldLayoutId id="2147483675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6A37-84FB-431F-AC4B-662D0DA09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9DF62-FFE5-4871-BE97-5DB0E7EC8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F204-B289-4BD7-AE66-BCCFB5A64F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08CBF-A2D1-406E-AAFE-B1BAB6B669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5DB1-F1AF-4D9D-BED3-79337D85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BB5F0-7B6D-4573-B3E9-8BC583E7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8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9BD1-BFE7-4B80-9709-90C35D31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FD4F4-1A46-414E-BAE4-19A3D3257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2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87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60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Freehand521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samarasinghe1995@gmail.com</dc:creator>
  <cp:lastModifiedBy>samarasinghe1995@gmail.com</cp:lastModifiedBy>
  <cp:revision>15</cp:revision>
  <dcterms:created xsi:type="dcterms:W3CDTF">2021-01-11T09:46:28Z</dcterms:created>
  <dcterms:modified xsi:type="dcterms:W3CDTF">2021-01-11T10:37:27Z</dcterms:modified>
</cp:coreProperties>
</file>